
<file path=[Content_Types].xml><?xml version="1.0" encoding="utf-8"?>
<Types xmlns="http://schemas.openxmlformats.org/package/2006/content-types"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Layouts/slideLayout6.xml" ContentType="application/vnd.openxmlformats-officedocument.presentationml.slideLayout+xml"/>
  <Default Extension="rels" ContentType="application/vnd.openxmlformats-package.relationships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Default Extension="wdp" ContentType="image/vnd.ms-photo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Default Extension="mp4" ContentType="video/unknown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96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1909" autoAdjust="0"/>
    <p:restoredTop sz="94660"/>
  </p:normalViewPr>
  <p:slideViewPr>
    <p:cSldViewPr>
      <p:cViewPr>
        <p:scale>
          <a:sx n="100" d="100"/>
          <a:sy n="100" d="100"/>
        </p:scale>
        <p:origin x="-1376" y="-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B6B48-E8B6-492E-B5F2-B7A73A7469AD}" type="datetime1">
              <a:rPr lang="en-US" smtClean="0"/>
              <a:pPr/>
              <a:t>11/29/13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9053D-4B37-4D7B-8ABF-990319F0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jpeg"/><Relationship Id="rId5" Type="http://schemas.microsoft.com/office/2007/relationships/hdphoto" Target="../media/hdphoto3.wdp"/><Relationship Id="rId6" Type="http://schemas.openxmlformats.org/officeDocument/2006/relationships/image" Target="../media/image4.jpeg"/><Relationship Id="rId7" Type="http://schemas.microsoft.com/office/2007/relationships/hdphoto" Target="../media/hdphoto4.wdp"/><Relationship Id="rId8" Type="http://schemas.openxmlformats.org/officeDocument/2006/relationships/image" Target="../media/image5.jpeg"/><Relationship Id="rId9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11760" y="404664"/>
            <a:ext cx="3962400" cy="2133600"/>
          </a:xfrm>
        </p:spPr>
        <p:txBody>
          <a:bodyPr>
            <a:normAutofit/>
          </a:bodyPr>
          <a:lstStyle/>
          <a:p>
            <a:r>
              <a:rPr lang="en-US" dirty="0" smtClean="0"/>
              <a:t>HW/SW </a:t>
            </a:r>
            <a:r>
              <a:rPr lang="en-US" dirty="0"/>
              <a:t>Co-Design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a LEGO car</a:t>
            </a:r>
            <a:endParaRPr lang="de-DE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411760" y="2492896"/>
            <a:ext cx="3962400" cy="2133600"/>
          </a:xfrm>
        </p:spPr>
        <p:txBody>
          <a:bodyPr/>
          <a:lstStyle/>
          <a:p>
            <a:r>
              <a:rPr lang="de-DE" dirty="0" smtClean="0"/>
              <a:t>Group – LEGO 4 </a:t>
            </a:r>
            <a:r>
              <a:rPr lang="de-DE" dirty="0" err="1" smtClean="0"/>
              <a:t>wheel</a:t>
            </a:r>
            <a:r>
              <a:rPr lang="de-DE" dirty="0" smtClean="0"/>
              <a:t> 8 </a:t>
            </a:r>
            <a:r>
              <a:rPr lang="de-DE" dirty="0" err="1" smtClean="0"/>
              <a:t>motors</a:t>
            </a:r>
            <a:endParaRPr lang="de-DE" dirty="0"/>
          </a:p>
        </p:txBody>
      </p:sp>
      <p:pic>
        <p:nvPicPr>
          <p:cNvPr id="1026" name="Picture 2" descr="C:\Users\Markus\Desktop\Ordner\20131102_22483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6470" t="3127" r="16470" b="-680"/>
          <a:stretch/>
        </p:blipFill>
        <p:spPr bwMode="auto">
          <a:xfrm>
            <a:off x="467544" y="2996952"/>
            <a:ext cx="4051300" cy="355342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834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rkus\Desktop\Ordner\20131102_2249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b="15175"/>
          <a:stretch/>
        </p:blipFill>
        <p:spPr bwMode="auto">
          <a:xfrm>
            <a:off x="5622521" y="332657"/>
            <a:ext cx="2959220" cy="41631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67544" y="764704"/>
            <a:ext cx="3528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/>
              <a:t>Initial </a:t>
            </a:r>
            <a:r>
              <a:rPr lang="de-DE" b="1" u="sng" dirty="0" err="1" smtClean="0"/>
              <a:t>position</a:t>
            </a:r>
            <a:r>
              <a:rPr lang="de-DE" b="1" u="sng" dirty="0" smtClean="0"/>
              <a:t>:</a:t>
            </a:r>
          </a:p>
          <a:p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Prebuilt</a:t>
            </a:r>
            <a:r>
              <a:rPr lang="de-DE" dirty="0" smtClean="0"/>
              <a:t> Lego-Car </a:t>
            </a:r>
            <a:r>
              <a:rPr lang="de-DE" dirty="0" err="1" smtClean="0"/>
              <a:t>with</a:t>
            </a:r>
            <a:r>
              <a:rPr lang="de-DE" dirty="0" smtClean="0"/>
              <a:t> 8 </a:t>
            </a:r>
            <a:r>
              <a:rPr lang="de-DE" dirty="0" err="1" smtClean="0"/>
              <a:t>motors</a:t>
            </a:r>
            <a:endParaRPr lang="de-DE" dirty="0" smtClean="0"/>
          </a:p>
          <a:p>
            <a:r>
              <a:rPr lang="de-DE" dirty="0" smtClean="0"/>
              <a:t>	-&gt; 2 </a:t>
            </a:r>
            <a:r>
              <a:rPr lang="de-DE" dirty="0" err="1" smtClean="0"/>
              <a:t>motors</a:t>
            </a:r>
            <a:r>
              <a:rPr lang="de-DE" dirty="0" smtClean="0"/>
              <a:t> per </a:t>
            </a:r>
            <a:r>
              <a:rPr lang="de-DE" dirty="0" err="1" smtClean="0"/>
              <a:t>wheel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DE0-Nano Board </a:t>
            </a:r>
            <a:r>
              <a:rPr lang="de-DE" dirty="0" err="1" smtClean="0"/>
              <a:t>with</a:t>
            </a:r>
            <a:r>
              <a:rPr lang="de-DE" dirty="0" smtClean="0"/>
              <a:t> FPGA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H-Bridge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WiFi</a:t>
            </a:r>
            <a:r>
              <a:rPr lang="de-DE" dirty="0" smtClean="0"/>
              <a:t> Chip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2051" name="Picture 3" descr="C:\Users\Markus\Desktop\Ordner\de0_nano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52936"/>
            <a:ext cx="2908504" cy="186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arkus\Desktop\Ordner\20131125_15013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3783" t="23776" r="13453" b="4365"/>
          <a:stretch/>
        </p:blipFill>
        <p:spPr bwMode="auto">
          <a:xfrm>
            <a:off x="262974" y="4166282"/>
            <a:ext cx="856733" cy="150415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arkus\Desktop\Ordner\20131128_183338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6129" t="14987" r="5044"/>
          <a:stretch/>
        </p:blipFill>
        <p:spPr bwMode="auto">
          <a:xfrm>
            <a:off x="1347941" y="4930581"/>
            <a:ext cx="2867526" cy="1543717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233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Markus\Desktop\Ordner\20131125_1501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5111" t="31043" r="9566" b="13437"/>
          <a:stretch/>
        </p:blipFill>
        <p:spPr bwMode="auto">
          <a:xfrm>
            <a:off x="5105400" y="1371600"/>
            <a:ext cx="1752600" cy="3086409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ad 6"/>
          <p:cNvSpPr/>
          <p:nvPr/>
        </p:nvSpPr>
        <p:spPr>
          <a:xfrm>
            <a:off x="5148064" y="1988840"/>
            <a:ext cx="1080120" cy="1048993"/>
          </a:xfrm>
          <a:prstGeom prst="donut">
            <a:avLst>
              <a:gd name="adj" fmla="val 9736"/>
            </a:avLst>
          </a:prstGeom>
          <a:solidFill>
            <a:srgbClr val="FF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67544" y="764704"/>
            <a:ext cx="4495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/>
              <a:t>Problems:</a:t>
            </a:r>
            <a:endParaRPr lang="de-DE" b="1" u="sng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 smtClean="0"/>
              <a:t>Broken</a:t>
            </a:r>
            <a:r>
              <a:rPr lang="de-DE" dirty="0" smtClean="0"/>
              <a:t> </a:t>
            </a:r>
            <a:r>
              <a:rPr lang="de-DE" dirty="0" err="1" smtClean="0"/>
              <a:t>WiFi</a:t>
            </a:r>
            <a:r>
              <a:rPr lang="de-DE" dirty="0" smtClean="0"/>
              <a:t> Chip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Lack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cables</a:t>
            </a:r>
            <a:endParaRPr lang="de-DE" dirty="0"/>
          </a:p>
          <a:p>
            <a:endParaRPr lang="de-DE" b="1" u="sng" dirty="0" smtClean="0"/>
          </a:p>
          <a:p>
            <a:endParaRPr lang="de-DE" b="1" u="sng" dirty="0"/>
          </a:p>
          <a:p>
            <a:r>
              <a:rPr lang="de-DE" b="1" u="sng" dirty="0" err="1" smtClean="0"/>
              <a:t>Accomplishments</a:t>
            </a:r>
            <a:r>
              <a:rPr lang="de-DE" b="1" u="sng" dirty="0" smtClean="0"/>
              <a:t>:</a:t>
            </a:r>
          </a:p>
          <a:p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/>
              <a:t>Switched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/>
              <a:t>gears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sturdiness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Voltage</a:t>
            </a:r>
            <a:r>
              <a:rPr lang="de-DE" dirty="0" smtClean="0"/>
              <a:t> </a:t>
            </a:r>
            <a:r>
              <a:rPr lang="de-DE" dirty="0" err="1"/>
              <a:t>control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FPGA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6" name="20131111_173832.mp4">
            <a:hlinkClick r:id="" action="ppaction://media"/>
          </p:cNvPr>
          <p:cNvPicPr/>
          <p:nvPr>
            <a:videoFile r:link="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>
                  <p14:trim st="5999.9572"/>
                </p14:media>
              </p:ext>
            </p:extLst>
          </p:nvPr>
        </p:nvPicPr>
        <p:blipFill>
          <a:blip r:embed="rId4">
            <a:lum bright="20000"/>
          </a:blip>
          <a:stretch>
            <a:fillRect/>
          </a:stretch>
        </p:blipFill>
        <p:spPr>
          <a:xfrm>
            <a:off x="5181600" y="4572000"/>
            <a:ext cx="2667611" cy="1500531"/>
          </a:xfrm>
          <a:prstGeom prst="rect">
            <a:avLst/>
          </a:prstGeom>
        </p:spPr>
      </p:pic>
      <p:pic>
        <p:nvPicPr>
          <p:cNvPr id="3075" name="Picture 3" descr="C:\Users\Markus\Desktop\Ordner\20131118_15410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26290"/>
          <a:stretch/>
        </p:blipFill>
        <p:spPr bwMode="auto">
          <a:xfrm>
            <a:off x="304800" y="4343400"/>
            <a:ext cx="4272660" cy="17715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8749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 uiExpand="1" animBg="1"/>
      <p:bldP spid="7" grpId="1" animBg="1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371600" y="274321"/>
          <a:ext cx="6096000" cy="6065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451908">
                <a:tc>
                  <a:txBody>
                    <a:bodyPr/>
                    <a:lstStyle/>
                    <a:p>
                      <a:r>
                        <a:rPr lang="en-US" dirty="0" smtClean="0"/>
                        <a:t>Alibi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Raphael, </a:t>
                      </a:r>
                      <a:r>
                        <a:rPr lang="en-US" dirty="0" err="1" smtClean="0"/>
                        <a:t>Adhir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Markus, Antonio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2191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Setup Access Point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Straight movement</a:t>
                      </a:r>
                    </a:p>
                    <a:p>
                      <a:r>
                        <a:rPr lang="en-US" dirty="0" smtClean="0"/>
                        <a:t>Controlling the angles of the wheel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User interface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10329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Process data received from network and send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Reading data from acceleration sensor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Setup WIFI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8392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Control engines remotely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Calculating speed and distance with acceleration sensor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Send control signals </a:t>
                      </a:r>
                      <a:endParaRPr lang="en-US" dirty="0"/>
                    </a:p>
                  </a:txBody>
                  <a:tcPr/>
                </a:tc>
              </a:tr>
              <a:tr h="6455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Control Engine speed with A.S.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Receive feedback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455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Control angle of wheels by A.S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131</Words>
  <Application>Microsoft Macintosh PowerPoint</Application>
  <PresentationFormat>On-screen Show (4:3)</PresentationFormat>
  <Paragraphs>35</Paragraphs>
  <Slides>4</Slides>
  <Notes>0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HW/SW Co-Design  with a LEGO car</vt:lpstr>
      <vt:lpstr>Slide 2</vt:lpstr>
      <vt:lpstr>Slide 3</vt:lpstr>
      <vt:lpstr>Slide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HW/SW Co-Design  with a LEGO car</dc:title>
  <dc:creator>Markus</dc:creator>
  <cp:lastModifiedBy>Alibi Rakhmatulin</cp:lastModifiedBy>
  <cp:revision>12</cp:revision>
  <dcterms:created xsi:type="dcterms:W3CDTF">2013-11-29T14:01:18Z</dcterms:created>
  <dcterms:modified xsi:type="dcterms:W3CDTF">2013-11-29T16:27:39Z</dcterms:modified>
</cp:coreProperties>
</file>